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38" d="100"/>
          <a:sy n="38" d="100"/>
        </p:scale>
        <p:origin x="1110" y="66"/>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2" y="0"/>
            <a:ext cx="32920837" cy="219456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6918962" y="5797963"/>
            <a:ext cx="19111918" cy="4849706"/>
          </a:xfrm>
        </p:spPr>
        <p:txBody>
          <a:bodyPr anchor="b">
            <a:noAutofit/>
          </a:bodyPr>
          <a:lstStyle>
            <a:lvl1pPr algn="ctr">
              <a:defRPr sz="1536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918962" y="11514648"/>
            <a:ext cx="19111918" cy="4408483"/>
          </a:xfrm>
        </p:spPr>
        <p:txBody>
          <a:bodyPr anchor="t">
            <a:normAutofit/>
          </a:bodyPr>
          <a:lstStyle>
            <a:lvl1pPr marL="0" indent="0" algn="ctr">
              <a:buNone/>
              <a:defRPr sz="6400">
                <a:solidFill>
                  <a:schemeClr val="tx1"/>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835501" y="16174726"/>
            <a:ext cx="2423794" cy="894080"/>
          </a:xfrm>
        </p:spPr>
        <p:txBody>
          <a:bodyPr/>
          <a:lstStyle/>
          <a:p>
            <a:pPr>
              <a:defRPr/>
            </a:pPr>
            <a:endParaRPr lang="en-US"/>
          </a:p>
        </p:txBody>
      </p:sp>
      <p:sp>
        <p:nvSpPr>
          <p:cNvPr id="5" name="Footer Placeholder 4"/>
          <p:cNvSpPr>
            <a:spLocks noGrp="1"/>
          </p:cNvSpPr>
          <p:nvPr>
            <p:ph type="ftr" sz="quarter" idx="11"/>
          </p:nvPr>
        </p:nvSpPr>
        <p:spPr>
          <a:xfrm>
            <a:off x="6918962" y="16174726"/>
            <a:ext cx="14633496" cy="894080"/>
          </a:xfrm>
        </p:spPr>
        <p:txBody>
          <a:bodyPr/>
          <a:lstStyle/>
          <a:p>
            <a:pPr>
              <a:defRPr/>
            </a:pPr>
            <a:endParaRPr lang="en-US"/>
          </a:p>
        </p:txBody>
      </p:sp>
      <p:sp>
        <p:nvSpPr>
          <p:cNvPr id="6" name="Slide Number Placeholder 5"/>
          <p:cNvSpPr>
            <a:spLocks noGrp="1"/>
          </p:cNvSpPr>
          <p:nvPr>
            <p:ph type="sldNum" sz="quarter" idx="12"/>
          </p:nvPr>
        </p:nvSpPr>
        <p:spPr>
          <a:xfrm>
            <a:off x="24542343" y="16174726"/>
            <a:ext cx="1488539" cy="894080"/>
          </a:xfrm>
        </p:spPr>
        <p:txBody>
          <a:bodyPr/>
          <a:lstStyle/>
          <a:p>
            <a:pPr>
              <a:defRPr/>
            </a:pPr>
            <a:fld id="{AF62C3D2-4D81-43D5-9C75-88E8536765D5}" type="slidenum">
              <a:rPr lang="en-US" altLang="en-US" smtClean="0"/>
              <a:pPr>
                <a:defRPr/>
              </a:pPr>
              <a:t>‹#›</a:t>
            </a:fld>
            <a:endParaRPr lang="en-US" altLang="en-US"/>
          </a:p>
        </p:txBody>
      </p:sp>
      <p:cxnSp>
        <p:nvCxnSpPr>
          <p:cNvPr id="15" name="Straight Connector 14"/>
          <p:cNvCxnSpPr/>
          <p:nvPr/>
        </p:nvCxnSpPr>
        <p:spPr>
          <a:xfrm>
            <a:off x="7271372" y="11108253"/>
            <a:ext cx="184070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54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8" y="15409328"/>
            <a:ext cx="24475442" cy="1813562"/>
          </a:xfrm>
        </p:spPr>
        <p:txBody>
          <a:bodyPr anchor="b">
            <a:normAutofit/>
          </a:bodyPr>
          <a:lstStyle>
            <a:lvl1pPr algn="ctr">
              <a:defRPr sz="76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94536" y="3305387"/>
            <a:ext cx="25529335" cy="107560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4236718" y="17222890"/>
            <a:ext cx="24475442" cy="1579878"/>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7904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8" y="2901994"/>
            <a:ext cx="24475442" cy="9913152"/>
          </a:xfrm>
        </p:spPr>
        <p:txBody>
          <a:bodyPr anchor="ctr">
            <a:normAutofit/>
          </a:bodyPr>
          <a:lstStyle>
            <a:lvl1pPr algn="ctr">
              <a:defRPr sz="102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236714" y="13682131"/>
            <a:ext cx="24475450" cy="5120646"/>
          </a:xfrm>
        </p:spPr>
        <p:txBody>
          <a:bodyPr anchor="ctr">
            <a:normAutofit/>
          </a:bodyPr>
          <a:lstStyle>
            <a:lvl1pPr marL="0" indent="0" algn="ctr">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cxnSp>
        <p:nvCxnSpPr>
          <p:cNvPr id="15" name="Straight Connector 14"/>
          <p:cNvCxnSpPr/>
          <p:nvPr/>
        </p:nvCxnSpPr>
        <p:spPr>
          <a:xfrm>
            <a:off x="4602476" y="13248637"/>
            <a:ext cx="2378313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57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3599" y="3142822"/>
            <a:ext cx="23040900" cy="7586138"/>
          </a:xfrm>
        </p:spPr>
        <p:txBody>
          <a:bodyPr anchor="ctr">
            <a:normAutofit/>
          </a:bodyPr>
          <a:lstStyle>
            <a:lvl1pPr algn="ctr">
              <a:defRPr sz="1024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760720" y="10728958"/>
            <a:ext cx="21214073" cy="2086186"/>
          </a:xfrm>
        </p:spPr>
        <p:txBody>
          <a:bodyPr anchor="ctr">
            <a:normAutofit/>
          </a:bodyPr>
          <a:lstStyle>
            <a:lvl1pPr marL="0" indent="0" algn="r">
              <a:buFontTx/>
              <a:buNone/>
              <a:defRPr sz="5760"/>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236707" y="13898882"/>
            <a:ext cx="24475457" cy="4903894"/>
          </a:xfrm>
        </p:spPr>
        <p:txBody>
          <a:bodyPr anchor="ctr">
            <a:normAutofit/>
          </a:bodyPr>
          <a:lstStyle>
            <a:lvl1pPr marL="0" indent="0" algn="ctr">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
        <p:nvSpPr>
          <p:cNvPr id="14" name="TextBox 13"/>
          <p:cNvSpPr txBox="1"/>
          <p:nvPr/>
        </p:nvSpPr>
        <p:spPr>
          <a:xfrm>
            <a:off x="3059890" y="2897159"/>
            <a:ext cx="1646348" cy="1871283"/>
          </a:xfrm>
          <a:prstGeom prst="rect">
            <a:avLst/>
          </a:prstGeom>
        </p:spPr>
        <p:txBody>
          <a:bodyPr vert="horz" lIns="292608" tIns="146304" rIns="292608" bIns="146304" rtlCol="0" anchor="ctr">
            <a:noAutofit/>
          </a:bodyPr>
          <a:lstStyle/>
          <a:p>
            <a:pPr lvl="0"/>
            <a:r>
              <a:rPr lang="en-US" sz="23040" dirty="0">
                <a:solidFill>
                  <a:schemeClr val="tx1"/>
                </a:solidFill>
                <a:effectLst/>
              </a:rPr>
              <a:t>“</a:t>
            </a:r>
          </a:p>
        </p:txBody>
      </p:sp>
      <p:sp>
        <p:nvSpPr>
          <p:cNvPr id="15" name="TextBox 14"/>
          <p:cNvSpPr txBox="1"/>
          <p:nvPr/>
        </p:nvSpPr>
        <p:spPr>
          <a:xfrm>
            <a:off x="27480613" y="9049184"/>
            <a:ext cx="1646348" cy="1871283"/>
          </a:xfrm>
          <a:prstGeom prst="rect">
            <a:avLst/>
          </a:prstGeom>
        </p:spPr>
        <p:txBody>
          <a:bodyPr vert="horz" lIns="292608" tIns="146304" rIns="292608" bIns="146304" rtlCol="0" anchor="ctr">
            <a:noAutofit/>
          </a:bodyPr>
          <a:lstStyle/>
          <a:p>
            <a:pPr lvl="0" algn="r"/>
            <a:r>
              <a:rPr lang="en-US" sz="23040" dirty="0">
                <a:solidFill>
                  <a:schemeClr val="tx1"/>
                </a:solidFill>
                <a:effectLst/>
              </a:rPr>
              <a:t>”</a:t>
            </a:r>
          </a:p>
        </p:txBody>
      </p:sp>
      <p:cxnSp>
        <p:nvCxnSpPr>
          <p:cNvPr id="19" name="Straight Connector 18"/>
          <p:cNvCxnSpPr/>
          <p:nvPr/>
        </p:nvCxnSpPr>
        <p:spPr>
          <a:xfrm>
            <a:off x="4602478" y="13248637"/>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95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236728" y="10587459"/>
            <a:ext cx="24475421" cy="4700160"/>
          </a:xfrm>
        </p:spPr>
        <p:txBody>
          <a:bodyPr anchor="b">
            <a:normAutofit/>
          </a:bodyPr>
          <a:lstStyle>
            <a:lvl1pPr algn="l">
              <a:defRPr sz="102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236725" y="15287619"/>
            <a:ext cx="24475428" cy="2753280"/>
          </a:xfrm>
        </p:spPr>
        <p:txBody>
          <a:bodyPr anchor="t">
            <a:normAutofit/>
          </a:bodyPr>
          <a:lstStyle>
            <a:lvl1pPr marL="0" indent="0" algn="l">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93603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073898" y="3142822"/>
            <a:ext cx="22770605" cy="7179738"/>
          </a:xfrm>
        </p:spPr>
        <p:txBody>
          <a:bodyPr anchor="ctr">
            <a:normAutofit/>
          </a:bodyPr>
          <a:lstStyle>
            <a:lvl1pPr algn="ctr">
              <a:defRPr sz="1024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4236725" y="11645798"/>
            <a:ext cx="24475428" cy="2838298"/>
          </a:xfrm>
        </p:spPr>
        <p:txBody>
          <a:bodyPr anchor="b">
            <a:normAutofit/>
          </a:bodyPr>
          <a:lstStyle>
            <a:lvl1pPr marL="0" indent="0" algn="l">
              <a:spcBef>
                <a:spcPts val="0"/>
              </a:spcBef>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4236714" y="14494934"/>
            <a:ext cx="24475450" cy="4307840"/>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
        <p:nvSpPr>
          <p:cNvPr id="12" name="TextBox 11"/>
          <p:cNvSpPr txBox="1"/>
          <p:nvPr/>
        </p:nvSpPr>
        <p:spPr>
          <a:xfrm>
            <a:off x="3161018" y="2870064"/>
            <a:ext cx="1646348" cy="1871283"/>
          </a:xfrm>
          <a:prstGeom prst="rect">
            <a:avLst/>
          </a:prstGeom>
        </p:spPr>
        <p:txBody>
          <a:bodyPr vert="horz" lIns="292608" tIns="146304" rIns="292608" bIns="146304" rtlCol="0" anchor="ctr">
            <a:noAutofit/>
          </a:bodyPr>
          <a:lstStyle/>
          <a:p>
            <a:pPr lvl="0"/>
            <a:r>
              <a:rPr lang="en-US" sz="25600" dirty="0">
                <a:solidFill>
                  <a:schemeClr val="tx1"/>
                </a:solidFill>
                <a:effectLst/>
              </a:rPr>
              <a:t>“</a:t>
            </a:r>
          </a:p>
        </p:txBody>
      </p:sp>
      <p:sp>
        <p:nvSpPr>
          <p:cNvPr id="13" name="TextBox 12"/>
          <p:cNvSpPr txBox="1"/>
          <p:nvPr/>
        </p:nvSpPr>
        <p:spPr>
          <a:xfrm>
            <a:off x="27539268" y="8344730"/>
            <a:ext cx="1646348" cy="1871283"/>
          </a:xfrm>
          <a:prstGeom prst="rect">
            <a:avLst/>
          </a:prstGeom>
        </p:spPr>
        <p:txBody>
          <a:bodyPr vert="horz" lIns="292608" tIns="146304" rIns="292608" bIns="146304" rtlCol="0" anchor="ctr">
            <a:noAutofit/>
          </a:bodyPr>
          <a:lstStyle/>
          <a:p>
            <a:pPr lvl="0" algn="r"/>
            <a:r>
              <a:rPr lang="en-US" sz="25600" dirty="0">
                <a:solidFill>
                  <a:schemeClr val="tx1"/>
                </a:solidFill>
                <a:effectLst/>
              </a:rPr>
              <a:t>”</a:t>
            </a:r>
          </a:p>
        </p:txBody>
      </p:sp>
      <p:cxnSp>
        <p:nvCxnSpPr>
          <p:cNvPr id="26" name="Straight Connector 25"/>
          <p:cNvCxnSpPr/>
          <p:nvPr/>
        </p:nvCxnSpPr>
        <p:spPr>
          <a:xfrm>
            <a:off x="4602478" y="10972800"/>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40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236714" y="3142821"/>
            <a:ext cx="24475442" cy="7342294"/>
          </a:xfrm>
        </p:spPr>
        <p:txBody>
          <a:bodyPr vert="horz" lIns="91440" tIns="45720" rIns="91440" bIns="45720" rtlCol="0" anchor="ctr">
            <a:normAutofit/>
          </a:bodyPr>
          <a:lstStyle>
            <a:lvl1pPr>
              <a:defRPr lang="en-US" sz="1024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4236725" y="11411712"/>
            <a:ext cx="24475428" cy="2896819"/>
          </a:xfrm>
        </p:spPr>
        <p:txBody>
          <a:bodyPr anchor="b">
            <a:normAutofit/>
          </a:bodyPr>
          <a:lstStyle>
            <a:lvl1pPr marL="0" indent="0" algn="l">
              <a:spcBef>
                <a:spcPts val="0"/>
              </a:spcBef>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4236718" y="14305282"/>
            <a:ext cx="24475442" cy="4497494"/>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cxnSp>
        <p:nvCxnSpPr>
          <p:cNvPr id="15" name="Straight Connector 14"/>
          <p:cNvCxnSpPr/>
          <p:nvPr/>
        </p:nvCxnSpPr>
        <p:spPr>
          <a:xfrm>
            <a:off x="4602490" y="10972800"/>
            <a:ext cx="237831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1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6714" y="7968433"/>
            <a:ext cx="24475450" cy="10834346"/>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cxnSp>
        <p:nvCxnSpPr>
          <p:cNvPr id="14" name="Straight Connector 13"/>
          <p:cNvCxnSpPr/>
          <p:nvPr/>
        </p:nvCxnSpPr>
        <p:spPr>
          <a:xfrm>
            <a:off x="4602478" y="7534944"/>
            <a:ext cx="2378312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80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84001" y="2901995"/>
            <a:ext cx="5828148" cy="1590078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6723" y="2901995"/>
            <a:ext cx="17695832" cy="1590077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E43526-2C88-43B4-B0EF-05237796BDD1}" type="slidenum">
              <a:rPr lang="en-US" altLang="en-US" smtClean="0"/>
              <a:pPr>
                <a:defRPr/>
              </a:pPr>
              <a:t>‹#›</a:t>
            </a:fld>
            <a:endParaRPr lang="en-US" altLang="en-US"/>
          </a:p>
        </p:txBody>
      </p:sp>
      <p:cxnSp>
        <p:nvCxnSpPr>
          <p:cNvPr id="14" name="Straight Connector 13"/>
          <p:cNvCxnSpPr/>
          <p:nvPr/>
        </p:nvCxnSpPr>
        <p:spPr>
          <a:xfrm>
            <a:off x="22483843" y="2901995"/>
            <a:ext cx="0" cy="15900778"/>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2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602474" y="7540032"/>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198170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2474" y="5252522"/>
            <a:ext cx="23743922" cy="5832045"/>
          </a:xfrm>
        </p:spPr>
        <p:txBody>
          <a:bodyPr anchor="b">
            <a:normAutofit/>
          </a:bodyPr>
          <a:lstStyle>
            <a:lvl1pPr algn="ctr">
              <a:defRPr sz="1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602474" y="11951550"/>
            <a:ext cx="23743922" cy="3488048"/>
          </a:xfrm>
        </p:spPr>
        <p:txBody>
          <a:bodyPr anchor="t">
            <a:normAutofit/>
          </a:bodyPr>
          <a:lstStyle>
            <a:lvl1pPr marL="0" indent="0" algn="ctr">
              <a:buNone/>
              <a:defRPr sz="768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905B64-9F2A-410D-A181-5D91383392CD}" type="slidenum">
              <a:rPr lang="en-US" altLang="en-US" smtClean="0"/>
              <a:pPr>
                <a:defRPr/>
              </a:pPr>
              <a:t>‹#›</a:t>
            </a:fld>
            <a:endParaRPr lang="en-US" altLang="en-US"/>
          </a:p>
        </p:txBody>
      </p:sp>
      <p:cxnSp>
        <p:nvCxnSpPr>
          <p:cNvPr id="31" name="Straight Connector 30"/>
          <p:cNvCxnSpPr/>
          <p:nvPr/>
        </p:nvCxnSpPr>
        <p:spPr>
          <a:xfrm>
            <a:off x="4602479" y="11518054"/>
            <a:ext cx="237439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67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4602474" y="7540032"/>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236718" y="2929080"/>
            <a:ext cx="24475442" cy="417237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36718" y="7958937"/>
            <a:ext cx="12015216" cy="110313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22547" y="7958937"/>
            <a:ext cx="12015216" cy="110313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4226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36725" y="8507306"/>
            <a:ext cx="12015216"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4236725" y="10378442"/>
            <a:ext cx="12015216" cy="86611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710595" y="8507306"/>
            <a:ext cx="12015216"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10595" y="10378442"/>
            <a:ext cx="12015216" cy="86611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cxnSp>
        <p:nvCxnSpPr>
          <p:cNvPr id="41" name="Straight Connector 40"/>
          <p:cNvCxnSpPr/>
          <p:nvPr/>
        </p:nvCxnSpPr>
        <p:spPr>
          <a:xfrm>
            <a:off x="4602478" y="7534944"/>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78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6716" y="2929080"/>
            <a:ext cx="24475446" cy="417237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cxnSp>
        <p:nvCxnSpPr>
          <p:cNvPr id="14" name="Straight Connector 13"/>
          <p:cNvCxnSpPr/>
          <p:nvPr/>
        </p:nvCxnSpPr>
        <p:spPr>
          <a:xfrm>
            <a:off x="4602478" y="7534944"/>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6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53483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4" y="4443309"/>
            <a:ext cx="9132473" cy="4389120"/>
          </a:xfrm>
        </p:spPr>
        <p:txBody>
          <a:bodyPr anchor="b">
            <a:normAutofit/>
          </a:bodyPr>
          <a:lstStyle>
            <a:lvl1pPr algn="ctr">
              <a:defRPr sz="7680" b="0"/>
            </a:lvl1pPr>
          </a:lstStyle>
          <a:p>
            <a:r>
              <a:rPr lang="en-US" smtClean="0"/>
              <a:t>Click to edit Master title style</a:t>
            </a:r>
            <a:endParaRPr lang="en-US" dirty="0"/>
          </a:p>
        </p:txBody>
      </p:sp>
      <p:sp>
        <p:nvSpPr>
          <p:cNvPr id="3" name="Content Placeholder 2"/>
          <p:cNvSpPr>
            <a:spLocks noGrp="1"/>
          </p:cNvSpPr>
          <p:nvPr>
            <p:ph idx="1"/>
          </p:nvPr>
        </p:nvSpPr>
        <p:spPr>
          <a:xfrm>
            <a:off x="14832225" y="3142824"/>
            <a:ext cx="13879940" cy="1565995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36714" y="9699408"/>
            <a:ext cx="9132473" cy="7802893"/>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cxnSp>
        <p:nvCxnSpPr>
          <p:cNvPr id="16" name="Straight Connector 15"/>
          <p:cNvCxnSpPr/>
          <p:nvPr/>
        </p:nvCxnSpPr>
        <p:spPr>
          <a:xfrm>
            <a:off x="4602478" y="9320106"/>
            <a:ext cx="840093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05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4" y="6028262"/>
            <a:ext cx="13075927" cy="4389120"/>
          </a:xfrm>
        </p:spPr>
        <p:txBody>
          <a:bodyPr anchor="b">
            <a:normAutofit/>
          </a:bodyPr>
          <a:lstStyle>
            <a:lvl1pPr algn="ctr">
              <a:defRPr sz="768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18659050" y="3305386"/>
            <a:ext cx="10546067" cy="1533483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4236716" y="10417382"/>
            <a:ext cx="13075924" cy="5852160"/>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299708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 y="0"/>
            <a:ext cx="32948881" cy="219456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4236718" y="2929080"/>
            <a:ext cx="24475442" cy="4172374"/>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236714" y="7968434"/>
            <a:ext cx="24475450" cy="1102399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84014" y="19073706"/>
            <a:ext cx="4133819" cy="894080"/>
          </a:xfrm>
          <a:prstGeom prst="rect">
            <a:avLst/>
          </a:prstGeom>
        </p:spPr>
        <p:txBody>
          <a:bodyPr vert="horz" lIns="91440" tIns="45720" rIns="91440" bIns="45720" rtlCol="0" anchor="ctr"/>
          <a:lstStyle>
            <a:lvl1pPr algn="r">
              <a:defRPr sz="32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236716" y="19073706"/>
            <a:ext cx="18376801" cy="894080"/>
          </a:xfrm>
          <a:prstGeom prst="rect">
            <a:avLst/>
          </a:prstGeom>
        </p:spPr>
        <p:txBody>
          <a:bodyPr vert="horz" lIns="91440" tIns="45720" rIns="91440" bIns="45720" rtlCol="0" anchor="ctr"/>
          <a:lstStyle>
            <a:lvl1pPr algn="l">
              <a:defRPr sz="32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27288328" y="19073706"/>
            <a:ext cx="1423836" cy="894080"/>
          </a:xfrm>
          <a:prstGeom prst="rect">
            <a:avLst/>
          </a:prstGeom>
        </p:spPr>
        <p:txBody>
          <a:bodyPr vert="horz" lIns="91440" tIns="45720" rIns="91440" bIns="45720" rtlCol="0" anchor="ctr"/>
          <a:lstStyle>
            <a:lvl1pPr algn="r">
              <a:defRPr sz="3200" b="0" i="0">
                <a:solidFill>
                  <a:schemeClr val="tx1"/>
                </a:solidFill>
                <a:effectLst/>
                <a:latin typeface="+mn-lt"/>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7026982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1463040" rtl="0" eaLnBrk="1" latinLnBrk="0" hangingPunct="1">
        <a:spcBef>
          <a:spcPct val="0"/>
        </a:spcBef>
        <a:buNone/>
        <a:defRPr sz="12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14400" indent="-914400" algn="l" defTabSz="1463040" rtl="0" eaLnBrk="1" latinLnBrk="0" hangingPunct="1">
        <a:spcBef>
          <a:spcPct val="20000"/>
        </a:spcBef>
        <a:spcAft>
          <a:spcPts val="1920"/>
        </a:spcAft>
        <a:buClr>
          <a:schemeClr val="accent1"/>
        </a:buClr>
        <a:buSzPct val="115000"/>
        <a:buFont typeface="Arial"/>
        <a:buChar char="•"/>
        <a:defRPr sz="7680" kern="1200" cap="none">
          <a:solidFill>
            <a:schemeClr val="tx1">
              <a:lumMod val="85000"/>
              <a:lumOff val="15000"/>
            </a:schemeClr>
          </a:solidFill>
          <a:effectLst/>
          <a:latin typeface="+mn-lt"/>
          <a:ea typeface="+mn-ea"/>
          <a:cs typeface="+mn-cs"/>
        </a:defRPr>
      </a:lvl1pPr>
      <a:lvl2pPr marL="2377440" indent="-914400" algn="l" defTabSz="1463040" rtl="0" eaLnBrk="1" latinLnBrk="0" hangingPunct="1">
        <a:spcBef>
          <a:spcPct val="20000"/>
        </a:spcBef>
        <a:spcAft>
          <a:spcPts val="1920"/>
        </a:spcAft>
        <a:buClr>
          <a:schemeClr val="accent1"/>
        </a:buClr>
        <a:buSzPct val="115000"/>
        <a:buFont typeface="Arial"/>
        <a:buChar char="•"/>
        <a:defRPr sz="6400" kern="1200" cap="none">
          <a:solidFill>
            <a:schemeClr val="tx1">
              <a:lumMod val="85000"/>
              <a:lumOff val="15000"/>
            </a:schemeClr>
          </a:solidFill>
          <a:effectLst/>
          <a:latin typeface="+mn-lt"/>
          <a:ea typeface="+mn-ea"/>
          <a:cs typeface="+mn-cs"/>
        </a:defRPr>
      </a:lvl2pPr>
      <a:lvl3pPr marL="3840480" indent="-914400" algn="l" defTabSz="1463040" rtl="0" eaLnBrk="1" latinLnBrk="0" hangingPunct="1">
        <a:spcBef>
          <a:spcPct val="20000"/>
        </a:spcBef>
        <a:spcAft>
          <a:spcPts val="1920"/>
        </a:spcAft>
        <a:buClr>
          <a:schemeClr val="accent1"/>
        </a:buClr>
        <a:buSzPct val="115000"/>
        <a:buFont typeface="Arial"/>
        <a:buChar char="•"/>
        <a:defRPr sz="5760" kern="1200" cap="none">
          <a:solidFill>
            <a:schemeClr val="tx1">
              <a:lumMod val="85000"/>
              <a:lumOff val="15000"/>
            </a:schemeClr>
          </a:solidFill>
          <a:effectLst/>
          <a:latin typeface="+mn-lt"/>
          <a:ea typeface="+mn-ea"/>
          <a:cs typeface="+mn-cs"/>
        </a:defRPr>
      </a:lvl3pPr>
      <a:lvl4pPr marL="4937760" indent="-548640" algn="l" defTabSz="1463040" rtl="0" eaLnBrk="1" latinLnBrk="0" hangingPunct="1">
        <a:spcBef>
          <a:spcPct val="20000"/>
        </a:spcBef>
        <a:spcAft>
          <a:spcPts val="1920"/>
        </a:spcAft>
        <a:buClr>
          <a:schemeClr val="accent1"/>
        </a:buClr>
        <a:buSzPct val="115000"/>
        <a:buFont typeface="Arial"/>
        <a:buChar char="•"/>
        <a:defRPr sz="5120" kern="1200" cap="none">
          <a:solidFill>
            <a:schemeClr val="tx1">
              <a:lumMod val="85000"/>
              <a:lumOff val="15000"/>
            </a:schemeClr>
          </a:solidFill>
          <a:effectLst/>
          <a:latin typeface="+mn-lt"/>
          <a:ea typeface="+mn-ea"/>
          <a:cs typeface="+mn-cs"/>
        </a:defRPr>
      </a:lvl4pPr>
      <a:lvl5pPr marL="6400800" indent="-54864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5pPr>
      <a:lvl6pPr marL="804672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6pPr>
      <a:lvl7pPr marL="950976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7pPr>
      <a:lvl8pPr marL="1097280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8pPr>
      <a:lvl9pPr marL="1243584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55"/>
          <p:cNvSpPr txBox="1">
            <a:spLocks noChangeArrowheads="1"/>
          </p:cNvSpPr>
          <p:nvPr/>
        </p:nvSpPr>
        <p:spPr bwMode="auto">
          <a:xfrm>
            <a:off x="2559209" y="10227686"/>
            <a:ext cx="7721179" cy="437511"/>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Insert Text Here…</a:t>
            </a:r>
          </a:p>
        </p:txBody>
      </p:sp>
      <p:sp>
        <p:nvSpPr>
          <p:cNvPr id="2052" name="Text Box 356"/>
          <p:cNvSpPr txBox="1">
            <a:spLocks noChangeArrowheads="1"/>
          </p:cNvSpPr>
          <p:nvPr/>
        </p:nvSpPr>
        <p:spPr bwMode="auto">
          <a:xfrm>
            <a:off x="6047898" y="15354397"/>
            <a:ext cx="4772502" cy="4130830"/>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2559208" y="5980917"/>
            <a:ext cx="7951471"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174" name="Text Box 361"/>
          <p:cNvSpPr txBox="1">
            <a:spLocks noChangeArrowheads="1"/>
          </p:cNvSpPr>
          <p:nvPr/>
        </p:nvSpPr>
        <p:spPr bwMode="auto">
          <a:xfrm>
            <a:off x="11532871" y="6006594"/>
            <a:ext cx="1496060" cy="56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3200">
              <a:latin typeface="Arial" panose="020B0604020202020204" pitchFamily="34" charset="0"/>
            </a:endParaRPr>
          </a:p>
        </p:txBody>
      </p:sp>
      <p:sp>
        <p:nvSpPr>
          <p:cNvPr id="2061" name="Text Box 368"/>
          <p:cNvSpPr txBox="1">
            <a:spLocks noChangeArrowheads="1"/>
          </p:cNvSpPr>
          <p:nvPr/>
        </p:nvSpPr>
        <p:spPr bwMode="auto">
          <a:xfrm>
            <a:off x="21964176" y="5997579"/>
            <a:ext cx="556832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Be brief and include only the most important findings from your study and your interpretation of your data.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2: Use a combination of text and graphics.</a:t>
            </a:r>
          </a:p>
        </p:txBody>
      </p:sp>
      <p:sp>
        <p:nvSpPr>
          <p:cNvPr id="2063" name="Text Box 370"/>
          <p:cNvSpPr txBox="1">
            <a:spLocks noChangeArrowheads="1"/>
          </p:cNvSpPr>
          <p:nvPr/>
        </p:nvSpPr>
        <p:spPr bwMode="auto">
          <a:xfrm>
            <a:off x="21964176" y="13549431"/>
            <a:ext cx="8668224"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solidFill>
                <a:schemeClr val="accent4">
                  <a:lumMod val="10000"/>
                </a:schemeClr>
              </a:solidFill>
              <a:latin typeface="Arial" charset="0"/>
            </a:endParaRPr>
          </a:p>
        </p:txBody>
      </p:sp>
      <p:sp>
        <p:nvSpPr>
          <p:cNvPr id="2066" name="Text Box 356"/>
          <p:cNvSpPr txBox="1">
            <a:spLocks noChangeArrowheads="1"/>
          </p:cNvSpPr>
          <p:nvPr/>
        </p:nvSpPr>
        <p:spPr bwMode="auto">
          <a:xfrm>
            <a:off x="11148060" y="5507113"/>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In this section consider using graphs, histograms, and other visuals to display your data or stages in the development of artwork, etc. </a:t>
            </a:r>
          </a:p>
        </p:txBody>
      </p:sp>
      <p:sp>
        <p:nvSpPr>
          <p:cNvPr id="7183" name="Text Box 355"/>
          <p:cNvSpPr txBox="1">
            <a:spLocks noChangeArrowheads="1"/>
          </p:cNvSpPr>
          <p:nvPr/>
        </p:nvSpPr>
        <p:spPr bwMode="auto">
          <a:xfrm>
            <a:off x="13968412" y="15397444"/>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2086096" y="17804820"/>
            <a:ext cx="6565104" cy="1914839"/>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r>
              <a:rPr lang="en-US" sz="2400" dirty="0">
                <a:solidFill>
                  <a:schemeClr val="accent4">
                    <a:lumMod val="10000"/>
                  </a:schemeClr>
                </a:solidFill>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2086096" y="17160930"/>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2074" name="TextBox 25"/>
          <p:cNvSpPr txBox="1">
            <a:spLocks noChangeArrowheads="1"/>
          </p:cNvSpPr>
          <p:nvPr/>
        </p:nvSpPr>
        <p:spPr bwMode="auto">
          <a:xfrm>
            <a:off x="11265537" y="15959407"/>
            <a:ext cx="9629772" cy="3785652"/>
          </a:xfrm>
          <a:prstGeom prst="rect">
            <a:avLst/>
          </a:prstGeom>
          <a:noFill/>
          <a:ln w="9525">
            <a:noFill/>
            <a:miter lim="800000"/>
            <a:headEnd/>
            <a:tailEnd/>
          </a:ln>
        </p:spPr>
        <p:txBody>
          <a:bodyPr wrap="square">
            <a:spAutoFit/>
          </a:bodyPr>
          <a:lstStyle/>
          <a:p>
            <a:pPr eaLnBrk="1" hangingPunct="1">
              <a:defRPr/>
            </a:pPr>
            <a:r>
              <a:rPr lang="en-US" sz="2000" b="1" dirty="0">
                <a:solidFill>
                  <a:schemeClr val="accent4">
                    <a:lumMod val="10000"/>
                  </a:schemeClr>
                </a:solidFill>
                <a:latin typeface="Arial" charset="0"/>
              </a:rPr>
              <a:t>GRAPHICS:</a:t>
            </a:r>
          </a:p>
          <a:p>
            <a:pPr eaLnBrk="1" hangingPunct="1">
              <a:defRPr/>
            </a:pPr>
            <a:r>
              <a:rPr lang="en-US" sz="2000" dirty="0">
                <a:solidFill>
                  <a:schemeClr val="accent4">
                    <a:lumMod val="10000"/>
                  </a:schemeClr>
                </a:solidFill>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solidFill>
                  <a:schemeClr val="accent4">
                    <a:lumMod val="10000"/>
                  </a:schemeClr>
                </a:solidFill>
                <a:latin typeface="Arial" charset="0"/>
              </a:rPr>
              <a:t>TIP: Putting Boxes around your text sections</a:t>
            </a:r>
          </a:p>
          <a:p>
            <a:pPr eaLnBrk="1" hangingPunct="1">
              <a:defRPr/>
            </a:pPr>
            <a:r>
              <a:rPr lang="en-US" sz="2000" dirty="0">
                <a:solidFill>
                  <a:schemeClr val="accent4">
                    <a:lumMod val="10000"/>
                  </a:schemeClr>
                </a:solidFill>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7190" name="Text Box 359"/>
          <p:cNvSpPr txBox="1">
            <a:spLocks noChangeArrowheads="1"/>
          </p:cNvSpPr>
          <p:nvPr/>
        </p:nvSpPr>
        <p:spPr bwMode="auto">
          <a:xfrm>
            <a:off x="2559209" y="14078416"/>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2559209" y="9092035"/>
            <a:ext cx="7951471"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7192" name="Text Box 362"/>
          <p:cNvSpPr txBox="1">
            <a:spLocks noChangeArrowheads="1"/>
          </p:cNvSpPr>
          <p:nvPr/>
        </p:nvSpPr>
        <p:spPr bwMode="auto">
          <a:xfrm>
            <a:off x="2559209" y="4884813"/>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1964176" y="4890138"/>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1964176" y="12543881"/>
            <a:ext cx="8668224"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4884813"/>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8" name="Rectangle 7"/>
          <p:cNvSpPr/>
          <p:nvPr/>
        </p:nvSpPr>
        <p:spPr>
          <a:xfrm>
            <a:off x="11158220" y="8482141"/>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456741"/>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1998137"/>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1972737"/>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1707083" y="16206520"/>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7335688" y="6282283"/>
            <a:ext cx="3639628" cy="291872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4376" y="20860070"/>
            <a:ext cx="4472093" cy="916158"/>
          </a:xfrm>
          <a:prstGeom prst="rect">
            <a:avLst/>
          </a:prstGeom>
        </p:spPr>
      </p:pic>
      <p:sp>
        <p:nvSpPr>
          <p:cNvPr id="11" name="TextBox 10"/>
          <p:cNvSpPr txBox="1"/>
          <p:nvPr/>
        </p:nvSpPr>
        <p:spPr>
          <a:xfrm>
            <a:off x="2335528" y="2133600"/>
            <a:ext cx="28279336" cy="2000548"/>
          </a:xfrm>
          <a:prstGeom prst="rect">
            <a:avLst/>
          </a:prstGeom>
          <a:noFill/>
        </p:spPr>
        <p:txBody>
          <a:bodyPr wrap="square" rtlCol="0">
            <a:spAutoFit/>
          </a:bodyPr>
          <a:lstStyle/>
          <a:p>
            <a:pPr algn="ctr"/>
            <a:r>
              <a:rPr lang="en-US" sz="8000" dirty="0" smtClean="0">
                <a:solidFill>
                  <a:schemeClr val="accent1"/>
                </a:solidFill>
                <a:latin typeface="Lobster 1.4" panose="02000506000000020003" pitchFamily="50" charset="0"/>
              </a:rPr>
              <a:t>Title of Presentation </a:t>
            </a:r>
          </a:p>
          <a:p>
            <a:pPr algn="ctr"/>
            <a:r>
              <a:rPr lang="en-US" sz="4400" dirty="0" smtClean="0"/>
              <a:t>Student Presenter’s Name(s), Major or Course Name</a:t>
            </a:r>
            <a:endParaRPr lang="en-US" sz="4400" dirty="0"/>
          </a:p>
        </p:txBody>
      </p:sp>
      <p:sp>
        <p:nvSpPr>
          <p:cNvPr id="13" name="Rectangle 12"/>
          <p:cNvSpPr/>
          <p:nvPr/>
        </p:nvSpPr>
        <p:spPr>
          <a:xfrm>
            <a:off x="21107400" y="2285388"/>
            <a:ext cx="7814779" cy="954107"/>
          </a:xfrm>
          <a:prstGeom prst="rect">
            <a:avLst/>
          </a:prstGeom>
        </p:spPr>
        <p:txBody>
          <a:bodyPr wrap="square">
            <a:spAutoFit/>
          </a:bodyPr>
          <a:lstStyle/>
          <a:p>
            <a:pPr algn="ctr"/>
            <a:r>
              <a:rPr lang="en-US" sz="2800" dirty="0">
                <a:solidFill>
                  <a:schemeClr val="accent1"/>
                </a:solidFill>
                <a:latin typeface="Arial Narrow" panose="020B0606020202030204" pitchFamily="34" charset="0"/>
              </a:rPr>
              <a:t>(Title font is “Lobster” which you can download for free on </a:t>
            </a:r>
            <a:r>
              <a:rPr lang="en-US" sz="2800" dirty="0" smtClean="0">
                <a:solidFill>
                  <a:schemeClr val="accent1"/>
                </a:solidFill>
                <a:latin typeface="Arial Narrow" panose="020B0606020202030204" pitchFamily="34" charset="0"/>
              </a:rPr>
              <a:t>www.dafont.com    It’s an .</a:t>
            </a:r>
            <a:r>
              <a:rPr lang="en-US" sz="2800" dirty="0" err="1" smtClean="0">
                <a:solidFill>
                  <a:schemeClr val="accent1"/>
                </a:solidFill>
                <a:latin typeface="Arial Narrow" panose="020B0606020202030204" pitchFamily="34" charset="0"/>
              </a:rPr>
              <a:t>otf</a:t>
            </a:r>
            <a:r>
              <a:rPr lang="en-US" sz="2800" dirty="0" smtClean="0">
                <a:solidFill>
                  <a:schemeClr val="accent1"/>
                </a:solidFill>
                <a:latin typeface="Arial Narrow" panose="020B0606020202030204" pitchFamily="34" charset="0"/>
              </a:rPr>
              <a:t> font works on mac or pc)</a:t>
            </a:r>
            <a:endParaRPr lang="en-US" sz="2800" dirty="0">
              <a:solidFill>
                <a:schemeClr val="accent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2CA631-4183-4620-B272-D0D4219DF06C}"/>
</file>

<file path=customXml/itemProps2.xml><?xml version="1.0" encoding="utf-8"?>
<ds:datastoreItem xmlns:ds="http://schemas.openxmlformats.org/officeDocument/2006/customXml" ds:itemID="{B8868773-95D2-4D28-962E-1747B3CBF5E8}"/>
</file>

<file path=customXml/itemProps3.xml><?xml version="1.0" encoding="utf-8"?>
<ds:datastoreItem xmlns:ds="http://schemas.openxmlformats.org/officeDocument/2006/customXml" ds:itemID="{F1B62BB1-57CF-4850-BC58-354DD59AEDE6}"/>
</file>

<file path=docProps/app.xml><?xml version="1.0" encoding="utf-8"?>
<Properties xmlns="http://schemas.openxmlformats.org/officeDocument/2006/extended-properties" xmlns:vt="http://schemas.openxmlformats.org/officeDocument/2006/docPropsVTypes">
  <Template>Organic</Template>
  <TotalTime>1148</TotalTime>
  <Words>613</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Garamond</vt:lpstr>
      <vt:lpstr>Lobster 1.4</vt:lpstr>
      <vt:lpstr>Organic</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96</cp:revision>
  <dcterms:created xsi:type="dcterms:W3CDTF">2005-03-16T15:57:41Z</dcterms:created>
  <dcterms:modified xsi:type="dcterms:W3CDTF">2017-03-21T20:11:23Z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